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5" r:id="rId7"/>
    <p:sldId id="259" r:id="rId8"/>
    <p:sldId id="261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lène Barr" initials="HB" lastIdx="1" clrIdx="0">
    <p:extLst>
      <p:ext uri="{19B8F6BF-5375-455C-9EA6-DF929625EA0E}">
        <p15:presenceInfo xmlns:p15="http://schemas.microsoft.com/office/powerpoint/2012/main" userId="S::helene.barr@mci-group.com::7eea8d57-f760-41b5-a247-e9ee0aa2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F30"/>
    <a:srgbClr val="00498F"/>
    <a:srgbClr val="BCDD9B"/>
    <a:srgbClr val="DE6823"/>
    <a:srgbClr val="5291CE"/>
    <a:srgbClr val="4F69A2"/>
    <a:srgbClr val="FFEDD0"/>
    <a:srgbClr val="AFDFDC"/>
    <a:srgbClr val="E1F3F2"/>
    <a:srgbClr val="014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F480A-B895-4648-B4B6-045DA6D1DC51}" v="1" dt="2025-05-21T09:36:30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58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i Tsiokos-Tsimpidas" userId="d42d8af7-6223-41fb-8f45-34755dddb9f8" providerId="ADAL" clId="{A6CF480A-B895-4648-B4B6-045DA6D1DC51}"/>
    <pc:docChg chg="custSel modMainMaster">
      <pc:chgData name="Eleni Tsiokos-Tsimpidas" userId="d42d8af7-6223-41fb-8f45-34755dddb9f8" providerId="ADAL" clId="{A6CF480A-B895-4648-B4B6-045DA6D1DC51}" dt="2025-05-21T09:36:39.688" v="3" actId="478"/>
      <pc:docMkLst>
        <pc:docMk/>
      </pc:docMkLst>
      <pc:sldMasterChg chg="addSp delSp modSp mod modSldLayout">
        <pc:chgData name="Eleni Tsiokos-Tsimpidas" userId="d42d8af7-6223-41fb-8f45-34755dddb9f8" providerId="ADAL" clId="{A6CF480A-B895-4648-B4B6-045DA6D1DC51}" dt="2025-05-21T09:36:39.688" v="3" actId="478"/>
        <pc:sldMasterMkLst>
          <pc:docMk/>
          <pc:sldMasterMk cId="2512459567" sldId="2147483648"/>
        </pc:sldMasterMkLst>
        <pc:spChg chg="del">
          <ac:chgData name="Eleni Tsiokos-Tsimpidas" userId="d42d8af7-6223-41fb-8f45-34755dddb9f8" providerId="ADAL" clId="{A6CF480A-B895-4648-B4B6-045DA6D1DC51}" dt="2025-05-21T09:36:29.659" v="0" actId="478"/>
          <ac:spMkLst>
            <pc:docMk/>
            <pc:sldMasterMk cId="2512459567" sldId="2147483648"/>
            <ac:spMk id="20" creationId="{DB5E6732-174A-4AC0-AB2B-4B1A3A2E9EF7}"/>
          </ac:spMkLst>
        </pc:spChg>
        <pc:picChg chg="add mod">
          <ac:chgData name="Eleni Tsiokos-Tsimpidas" userId="d42d8af7-6223-41fb-8f45-34755dddb9f8" providerId="ADAL" clId="{A6CF480A-B895-4648-B4B6-045DA6D1DC51}" dt="2025-05-21T09:36:35.310" v="2" actId="1076"/>
          <ac:picMkLst>
            <pc:docMk/>
            <pc:sldMasterMk cId="2512459567" sldId="2147483648"/>
            <ac:picMk id="7" creationId="{BA67218C-CBA2-7B24-DCE5-AF72EDFFC519}"/>
          </ac:picMkLst>
        </pc:picChg>
        <pc:sldLayoutChg chg="delSp mod">
          <pc:chgData name="Eleni Tsiokos-Tsimpidas" userId="d42d8af7-6223-41fb-8f45-34755dddb9f8" providerId="ADAL" clId="{A6CF480A-B895-4648-B4B6-045DA6D1DC51}" dt="2025-05-21T09:36:39.688" v="3" actId="478"/>
          <pc:sldLayoutMkLst>
            <pc:docMk/>
            <pc:sldMasterMk cId="2512459567" sldId="2147483648"/>
            <pc:sldLayoutMk cId="4198856272" sldId="2147483651"/>
          </pc:sldLayoutMkLst>
          <pc:spChg chg="del">
            <ac:chgData name="Eleni Tsiokos-Tsimpidas" userId="d42d8af7-6223-41fb-8f45-34755dddb9f8" providerId="ADAL" clId="{A6CF480A-B895-4648-B4B6-045DA6D1DC51}" dt="2025-05-21T09:36:39.688" v="3" actId="478"/>
            <ac:spMkLst>
              <pc:docMk/>
              <pc:sldMasterMk cId="2512459567" sldId="2147483648"/>
              <pc:sldLayoutMk cId="4198856272" sldId="2147483651"/>
              <ac:spMk id="12" creationId="{3B83F668-50D1-4FD4-A622-28B454470D0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9E76-9AD9-4434-AF77-1C941C82DE60}" type="datetimeFigureOut">
              <a:rPr lang="en-CH" smtClean="0"/>
              <a:t>21/05/2025</a:t>
            </a:fld>
            <a:endParaRPr lang="en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F67BA-ED28-4F72-8083-76D7E6BE306C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7926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B02C-9B1A-4EFE-A223-880E219C2D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377" y="2902744"/>
            <a:ext cx="11623250" cy="1052512"/>
          </a:xfrm>
        </p:spPr>
        <p:txBody>
          <a:bodyPr anchor="ctr">
            <a:normAutofit/>
          </a:bodyPr>
          <a:lstStyle>
            <a:lvl1pPr algn="ctr">
              <a:defRPr sz="4400" b="1" cap="none" baseline="0">
                <a:solidFill>
                  <a:srgbClr val="014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5FDA0-ABBE-4B85-B129-4760F5C2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47</a:t>
            </a:r>
            <a:r>
              <a:rPr lang="en-GB" baseline="30000" dirty="0"/>
              <a:t>th</a:t>
            </a:r>
            <a:r>
              <a:rPr lang="en-GB" dirty="0"/>
              <a:t> ESPEN Congress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8C92B-1DF4-4EF5-8122-0F48E325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www.espencongress.com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0ADE9-254A-4D3A-BFC3-9231000F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FC07E6-83A7-42D5-AF07-A37F87EA94D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DEA4F9-5710-4549-AB68-0BF3BA57BF23}"/>
              </a:ext>
            </a:extLst>
          </p:cNvPr>
          <p:cNvCxnSpPr>
            <a:cxnSpLocks/>
          </p:cNvCxnSpPr>
          <p:nvPr userDrawn="1"/>
        </p:nvCxnSpPr>
        <p:spPr>
          <a:xfrm>
            <a:off x="273377" y="3955256"/>
            <a:ext cx="11623250" cy="0"/>
          </a:xfrm>
          <a:prstGeom prst="line">
            <a:avLst/>
          </a:prstGeom>
          <a:ln w="28575">
            <a:solidFill>
              <a:srgbClr val="DE6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0A06267-6432-4341-8FCA-1361EC3ED6AD}"/>
              </a:ext>
            </a:extLst>
          </p:cNvPr>
          <p:cNvSpPr txBox="1">
            <a:spLocks/>
          </p:cNvSpPr>
          <p:nvPr userDrawn="1"/>
        </p:nvSpPr>
        <p:spPr>
          <a:xfrm>
            <a:off x="284375" y="4123887"/>
            <a:ext cx="11623250" cy="64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rgbClr val="014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cap="none" baseline="0" dirty="0">
                <a:solidFill>
                  <a:srgbClr val="DE6823"/>
                </a:solidFill>
              </a:rPr>
              <a:t>Presenter’s Name</a:t>
            </a:r>
            <a:endParaRPr lang="en-GB" sz="3200" b="0" cap="none" baseline="0" dirty="0">
              <a:solidFill>
                <a:srgbClr val="DE6823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B4D152-94BA-44EF-AE5A-8E604F8B0CAB}"/>
              </a:ext>
            </a:extLst>
          </p:cNvPr>
          <p:cNvSpPr txBox="1">
            <a:spLocks/>
          </p:cNvSpPr>
          <p:nvPr userDrawn="1"/>
        </p:nvSpPr>
        <p:spPr>
          <a:xfrm>
            <a:off x="284375" y="4722446"/>
            <a:ext cx="11623250" cy="64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rgbClr val="014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" b="0" i="1" cap="none" baseline="0" dirty="0">
                <a:solidFill>
                  <a:srgbClr val="5291CE"/>
                </a:solidFill>
              </a:rPr>
              <a:t>Presenter’s Affiliation</a:t>
            </a:r>
            <a:endParaRPr lang="en-GB" sz="2500" b="0" i="1" cap="none" baseline="0" dirty="0">
              <a:solidFill>
                <a:srgbClr val="5291CE"/>
              </a:solidFill>
            </a:endParaRPr>
          </a:p>
        </p:txBody>
      </p:sp>
      <p:pic>
        <p:nvPicPr>
          <p:cNvPr id="19" name="Picture 18" descr="A city with a body of water&#10;&#10;AI-generated content may be incorrect.">
            <a:extLst>
              <a:ext uri="{FF2B5EF4-FFF2-40B4-BE49-F238E27FC236}">
                <a16:creationId xmlns:a16="http://schemas.microsoft.com/office/drawing/2014/main" id="{BE9F4E7B-A125-2AED-3EEB-ED5836DD2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7"/>
            <a:ext cx="12192000" cy="20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5CEB55-0D78-4B8F-F4E5-CF6B16B3C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62"/>
          <a:stretch/>
        </p:blipFill>
        <p:spPr>
          <a:xfrm>
            <a:off x="0" y="2034648"/>
            <a:ext cx="12192000" cy="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0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55B1-33A2-44AC-8342-5092155B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9AB23-CF06-4F21-B1D4-83C7AAA40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DBDC2-221E-453F-8159-3EBEB15D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21/05/2025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AA500-3163-4FCA-80FF-5794C4ED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CE8C-D5C2-4705-B72C-315AE237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10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7B0F6B-473E-4E7C-ACC5-232DD2B6E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8CF65-9992-4A0D-A499-4923953D4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CDABB-ABC5-4C3B-A2C5-122F3D23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21/05/2025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5A3BE-BF1C-47D2-841B-BDCC71EE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572C0-17AE-420D-9670-E1F1D8E1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70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B60E-5F73-45F6-8B19-A66BB107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77" y="168696"/>
            <a:ext cx="10515600" cy="8230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B7FD-9458-4ED1-8132-7D740DCD5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77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286CD-D582-4A9D-9E75-9FA1CA8E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21/05/2025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C7BC-FAB2-4D73-866C-445F90CA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9BE5-F816-4CE7-A3DD-2CFE4FA9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1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14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B6F9-B05D-4DF4-B297-6E50EF5D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0" y="576263"/>
            <a:ext cx="1040477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6EE61-A898-4277-AEE7-EEC8205EE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680" y="3455988"/>
            <a:ext cx="104047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7179-A3B4-464A-8F23-26555A6B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6F9A2A-D4A3-4EBE-828B-21FA5376E9F0}" type="datetimeFigureOut">
              <a:rPr lang="en-GB" smtClean="0"/>
              <a:pPr/>
              <a:t>21/05/2025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C85F9-4AF2-47F9-80C3-94487D1D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F236-05D8-40F3-9C8F-84109E17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FC07E6-83A7-42D5-AF07-A37F87EA94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85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8499-7BC5-40BB-B9CE-2E40C303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4F66-8A87-4267-85AE-33686C1D1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835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A2972-FC4B-4C7F-8FF9-957155A2E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235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58DB7-5D62-4031-A0B2-4A390453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21/05/2025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A90A7-8FE4-4159-9FFD-2B573523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D9005-F24D-45CC-B59B-47A66BA6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2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FB2F-109C-4396-9A10-C1FB9A4E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0" y="365125"/>
            <a:ext cx="1017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3DB05-654E-414D-8985-4D5A9D0ED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835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BF4CE-3F91-4295-B2C2-4FE056708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835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E865E-845A-4F95-A0C7-368863055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076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05122-657B-4C29-A661-D4161F650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076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22834-7AD6-48F1-83D1-42C59C64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21/05/2025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9841C-DAC5-4D5B-8F72-70BE858D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E2F53-48AB-44B2-AA97-8EE667D4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8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1F21-DDBD-4B2E-B8F4-5A7FD04C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1943C-FF51-448B-8634-7D9A0B99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21/05/2025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414C6-9C16-4F7D-B46B-264E8C2A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FAF95-12FA-4C35-A559-8FF4D4A6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04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F2B5D-01D8-421C-A50C-5C3FBCD0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21/05/2025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5126F-AA11-4DBF-9028-2B981753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8CC6C-6CAC-4EF9-8E56-A96C20A7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5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1483-C6C8-4BAC-B159-7739B6EA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D7DF-88C2-4978-B369-D364E266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C2BD5-E617-4DFB-A632-0D9325321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82291-DE67-417E-9CE9-145201E8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21/05/2025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53F7A-B4BE-4A03-BBB1-1A55ECDB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3CD76-CFDA-4BEA-BAB2-CECA73CB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5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3A0E-1B1B-4DBF-89E0-B7D30BAEC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08D377-A443-4CFC-ACD8-016FB72EF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338BC-BC2F-4617-90C0-8FF3263F3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99109-04FF-49DF-B5AD-1AF17DE0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9A2A-D4A3-4EBE-828B-21FA5376E9F0}" type="datetimeFigureOut">
              <a:rPr lang="en-GB" smtClean="0"/>
              <a:t>21/05/2025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4304B-0A2D-4CE9-ACBE-341254CF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66BF-F47A-416D-9280-CB8438E1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07E6-83A7-42D5-AF07-A37F87EA94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20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C0EED-9B52-41D9-8741-D806501B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0" y="164567"/>
            <a:ext cx="10496494" cy="74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C5145-EAFA-460F-B1EC-66A433F7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244" y="14745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4905-D55C-4955-AA25-7AC9A2BDA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64" y="64789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47</a:t>
            </a:r>
            <a:r>
              <a:rPr lang="en-GB" baseline="30000" dirty="0"/>
              <a:t>th</a:t>
            </a:r>
            <a:r>
              <a:rPr lang="en-GB" dirty="0"/>
              <a:t> ESPEN Congress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680E8-D877-4CAA-B4AE-27C90BA64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89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www.espencongress.com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F76D-BA96-4DBA-8EE3-81366208A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8901"/>
            <a:ext cx="3471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FC07E6-83A7-42D5-AF07-A37F87EA94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blue water drop with yellow stars around it&#10;&#10;AI-generated content may be incorrect.">
            <a:extLst>
              <a:ext uri="{FF2B5EF4-FFF2-40B4-BE49-F238E27FC236}">
                <a16:creationId xmlns:a16="http://schemas.microsoft.com/office/drawing/2014/main" id="{F922B81F-2F0A-434A-28B6-53B01B07B5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>
          <a:xfrm>
            <a:off x="195572" y="0"/>
            <a:ext cx="643168" cy="1661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7218C-CBA2-7B24-DCE5-AF72EDFFC5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62"/>
          <a:stretch/>
        </p:blipFill>
        <p:spPr>
          <a:xfrm>
            <a:off x="0" y="6693433"/>
            <a:ext cx="12192000" cy="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rgbClr val="014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5858-A9D3-443F-9DC2-C705056A53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0233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7BA56545-4373-4F27-B8C3-7366B49F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286" y="890900"/>
            <a:ext cx="9322239" cy="750838"/>
          </a:xfrm>
        </p:spPr>
        <p:txBody>
          <a:bodyPr anchor="ctr">
            <a:noAutofit/>
          </a:bodyPr>
          <a:lstStyle/>
          <a:p>
            <a:r>
              <a:rPr lang="en-US" sz="4000" dirty="0"/>
              <a:t>Disclosure for </a:t>
            </a:r>
            <a:r>
              <a:rPr lang="en-US" sz="4000" dirty="0">
                <a:solidFill>
                  <a:srgbClr val="BCDD9B"/>
                </a:solidFill>
              </a:rPr>
              <a:t>*Enter Name Here*</a:t>
            </a:r>
            <a:endParaRPr lang="en-CH" sz="4000" dirty="0">
              <a:solidFill>
                <a:srgbClr val="BCDD9B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DA43CE3-F4C9-4BBF-BD8A-ED51274358E7}"/>
              </a:ext>
            </a:extLst>
          </p:cNvPr>
          <p:cNvSpPr txBox="1">
            <a:spLocks/>
          </p:cNvSpPr>
          <p:nvPr/>
        </p:nvSpPr>
        <p:spPr>
          <a:xfrm>
            <a:off x="788004" y="2207939"/>
            <a:ext cx="10782521" cy="36764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CH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/>
              <a:t>In compliance with COI policy, ESPEN requires the following disclosures to the session audience:</a:t>
            </a:r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>
              <a:lnSpc>
                <a:spcPct val="120000"/>
              </a:lnSpc>
            </a:pPr>
            <a:r>
              <a:rPr lang="en-US" sz="2200" dirty="0"/>
              <a:t>Presentation includes discussion of the following off-label use of a drug or medical device: </a:t>
            </a:r>
          </a:p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BCDD9B"/>
                </a:solidFill>
              </a:rPr>
              <a:t>*Enter Drug or Medical Device Name Here*</a:t>
            </a:r>
          </a:p>
          <a:p>
            <a:pPr algn="ctr"/>
            <a:endParaRPr lang="en-CH" sz="1100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F4103ACA-7CA8-4583-B977-1E5480F8B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61334"/>
              </p:ext>
            </p:extLst>
          </p:nvPr>
        </p:nvGraphicFramePr>
        <p:xfrm>
          <a:off x="1376680" y="2846970"/>
          <a:ext cx="9438640" cy="203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436">
                  <a:extLst>
                    <a:ext uri="{9D8B030D-6E8A-4147-A177-3AD203B41FA5}">
                      <a16:colId xmlns:a16="http://schemas.microsoft.com/office/drawing/2014/main" val="2447472821"/>
                    </a:ext>
                  </a:extLst>
                </a:gridCol>
                <a:gridCol w="6185204">
                  <a:extLst>
                    <a:ext uri="{9D8B030D-6E8A-4147-A177-3AD203B41FA5}">
                      <a16:colId xmlns:a16="http://schemas.microsoft.com/office/drawing/2014/main" val="3459190625"/>
                    </a:ext>
                  </a:extLst>
                </a:gridCol>
              </a:tblGrid>
              <a:tr h="27488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Shareholder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19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Grant / Research Support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9339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Consultant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621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Employee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389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Paid Instructor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46781"/>
                  </a:ext>
                </a:extLst>
              </a:tr>
              <a:tr h="171817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Speaker Bureau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467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Other</a:t>
                      </a:r>
                      <a:endParaRPr lang="en-CH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8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No relevant conflicts of interest to declare.</a:t>
                      </a:r>
                      <a:endParaRPr lang="en-CH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9" marR="16329" marT="8164" marB="8164" anchor="ctr">
                    <a:lnL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D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164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03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3E56-7DE7-4CBB-9149-777781FE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3287-897A-4362-902F-63B029305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9820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AC2A-35B6-451D-AA8E-AE93FCC2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74F96-BD9F-40DE-A533-2F533AD61C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6218C-9A0A-41A0-9FD4-E91006FF2F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568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B78F-A282-4F88-AFA3-F1FF524B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0543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87EBE00-BD25-4776-935D-552053048B14}" vid="{53312F92-5FF4-4317-94C1-E7B1023C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5b38b1-59cc-4a60-95b1-a9966ea46316">
      <Terms xmlns="http://schemas.microsoft.com/office/infopath/2007/PartnerControls"/>
    </lcf76f155ced4ddcb4097134ff3c332f>
    <TaxCatchAll xmlns="af353462-9e36-4a56-8aa2-184f763cb6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A7AC357D93640B254E220820FAABE" ma:contentTypeVersion="12" ma:contentTypeDescription="Create a new document." ma:contentTypeScope="" ma:versionID="7d6230eef9dfe8ee820541063099a1f5">
  <xsd:schema xmlns:xsd="http://www.w3.org/2001/XMLSchema" xmlns:xs="http://www.w3.org/2001/XMLSchema" xmlns:p="http://schemas.microsoft.com/office/2006/metadata/properties" xmlns:ns2="3c5b38b1-59cc-4a60-95b1-a9966ea46316" xmlns:ns3="af353462-9e36-4a56-8aa2-184f763cb67c" targetNamespace="http://schemas.microsoft.com/office/2006/metadata/properties" ma:root="true" ma:fieldsID="3997100df31bc6de616295934f3043d1" ns2:_="" ns3:_="">
    <xsd:import namespace="3c5b38b1-59cc-4a60-95b1-a9966ea46316"/>
    <xsd:import namespace="af353462-9e36-4a56-8aa2-184f763cb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b38b1-59cc-4a60-95b1-a9966ea463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53462-9e36-4a56-8aa2-184f763cb67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aec498-90b1-41b0-8475-d35dba616a76}" ma:internalName="TaxCatchAll" ma:showField="CatchAllData" ma:web="af353462-9e36-4a56-8aa2-184f763cb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6EBEBC-F7EB-476B-8865-0CF7F698714B}">
  <ds:schemaRefs>
    <ds:schemaRef ds:uri="http://schemas.microsoft.com/office/2006/documentManagement/types"/>
    <ds:schemaRef ds:uri="http://schemas.microsoft.com/office/infopath/2007/PartnerControls"/>
    <ds:schemaRef ds:uri="6d56f4ef-8631-4de4-be33-c37f14c8578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3cc2fe6-d691-4e39-a8a4-3bb83de63507"/>
    <ds:schemaRef ds:uri="http://www.w3.org/XML/1998/namespace"/>
    <ds:schemaRef ds:uri="http://purl.org/dc/dcmitype/"/>
    <ds:schemaRef ds:uri="588426e4-7203-465b-be9b-dc848194e92e"/>
    <ds:schemaRef ds:uri="38d49763-05d5-4042-a315-89e0fea2c094"/>
    <ds:schemaRef ds:uri="65bb3e4a-2b53-4f72-ad05-cef0eb71f9be"/>
    <ds:schemaRef ds:uri="ff402e78-1380-4894-ad37-5422105e40e9"/>
    <ds:schemaRef ds:uri="3c5b38b1-59cc-4a60-95b1-a9966ea46316"/>
    <ds:schemaRef ds:uri="af353462-9e36-4a56-8aa2-184f763cb67c"/>
  </ds:schemaRefs>
</ds:datastoreItem>
</file>

<file path=customXml/itemProps2.xml><?xml version="1.0" encoding="utf-8"?>
<ds:datastoreItem xmlns:ds="http://schemas.openxmlformats.org/officeDocument/2006/customXml" ds:itemID="{04B6DB82-1C5F-41E1-94BA-8F6F41A8E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5b38b1-59cc-4a60-95b1-a9966ea46316"/>
    <ds:schemaRef ds:uri="af353462-9e36-4a56-8aa2-184f763cb6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39D8C1-F9D5-4A77-AFF8-1E7098EC185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ESPEN Virtual Congress 2021 - Presentation Template - v2</Template>
  <TotalTime>126</TotalTime>
  <Words>131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Presentation Title</vt:lpstr>
      <vt:lpstr>Disclosure for *Enter Name Here*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Candice Gabay</dc:creator>
  <cp:lastModifiedBy>Eleni Tsiokos-Tsimpidas</cp:lastModifiedBy>
  <cp:revision>10</cp:revision>
  <dcterms:created xsi:type="dcterms:W3CDTF">2022-04-14T08:23:46Z</dcterms:created>
  <dcterms:modified xsi:type="dcterms:W3CDTF">2025-05-21T09:36:39Z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bf2ee6-7391-4c03-b07a-3137c8a2243c_Enabled">
    <vt:lpwstr>true</vt:lpwstr>
  </property>
  <property fmtid="{D5CDD505-2E9C-101B-9397-08002B2CF9AE}" pid="3" name="MSIP_Label_7cbf2ee6-7391-4c03-b07a-3137c8a2243c_SetDate">
    <vt:lpwstr>2023-05-31T11:27:41Z</vt:lpwstr>
  </property>
  <property fmtid="{D5CDD505-2E9C-101B-9397-08002B2CF9AE}" pid="4" name="MSIP_Label_7cbf2ee6-7391-4c03-b07a-3137c8a2243c_Method">
    <vt:lpwstr>Standard</vt:lpwstr>
  </property>
  <property fmtid="{D5CDD505-2E9C-101B-9397-08002B2CF9AE}" pid="5" name="MSIP_Label_7cbf2ee6-7391-4c03-b07a-3137c8a2243c_Name">
    <vt:lpwstr>Internal</vt:lpwstr>
  </property>
  <property fmtid="{D5CDD505-2E9C-101B-9397-08002B2CF9AE}" pid="6" name="MSIP_Label_7cbf2ee6-7391-4c03-b07a-3137c8a2243c_SiteId">
    <vt:lpwstr>ac144e41-8001-48f0-9e1c-170716ed06b6</vt:lpwstr>
  </property>
  <property fmtid="{D5CDD505-2E9C-101B-9397-08002B2CF9AE}" pid="7" name="MSIP_Label_7cbf2ee6-7391-4c03-b07a-3137c8a2243c_ActionId">
    <vt:lpwstr>8a5c2e8b-0678-45a2-8899-b93da93ca52d</vt:lpwstr>
  </property>
  <property fmtid="{D5CDD505-2E9C-101B-9397-08002B2CF9AE}" pid="8" name="MSIP_Label_7cbf2ee6-7391-4c03-b07a-3137c8a2243c_ContentBits">
    <vt:lpwstr>1</vt:lpwstr>
  </property>
  <property fmtid="{D5CDD505-2E9C-101B-9397-08002B2CF9AE}" pid="9" name="MediaServiceImageTags">
    <vt:lpwstr/>
  </property>
  <property fmtid="{D5CDD505-2E9C-101B-9397-08002B2CF9AE}" pid="10" name="ContentTypeId">
    <vt:lpwstr>0x010100184A7AC357D93640B254E220820FAABE</vt:lpwstr>
  </property>
</Properties>
</file>